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8" r:id="rId3"/>
    <p:sldId id="289" r:id="rId4"/>
    <p:sldId id="268" r:id="rId5"/>
    <p:sldId id="259" r:id="rId6"/>
    <p:sldId id="260" r:id="rId7"/>
    <p:sldId id="261" r:id="rId8"/>
    <p:sldId id="262" r:id="rId9"/>
    <p:sldId id="279" r:id="rId10"/>
    <p:sldId id="263" r:id="rId11"/>
    <p:sldId id="264" r:id="rId12"/>
    <p:sldId id="280" r:id="rId13"/>
    <p:sldId id="265" r:id="rId14"/>
    <p:sldId id="266" r:id="rId15"/>
    <p:sldId id="281" r:id="rId16"/>
    <p:sldId id="267" r:id="rId17"/>
    <p:sldId id="269" r:id="rId18"/>
    <p:sldId id="270" r:id="rId19"/>
    <p:sldId id="282" r:id="rId20"/>
    <p:sldId id="271" r:id="rId21"/>
    <p:sldId id="272" r:id="rId22"/>
    <p:sldId id="273" r:id="rId23"/>
    <p:sldId id="283" r:id="rId24"/>
    <p:sldId id="284" r:id="rId25"/>
    <p:sldId id="275" r:id="rId26"/>
    <p:sldId id="285" r:id="rId27"/>
    <p:sldId id="276" r:id="rId28"/>
    <p:sldId id="286" r:id="rId29"/>
    <p:sldId id="287" r:id="rId30"/>
    <p:sldId id="278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48880"/>
            <a:ext cx="9036496" cy="1152128"/>
          </a:xfrm>
        </p:spPr>
        <p:txBody>
          <a:bodyPr>
            <a:noAutofit/>
          </a:bodyPr>
          <a:lstStyle/>
          <a:p>
            <a:r>
              <a:rPr lang="ru-RU" sz="2400" b="1" dirty="0"/>
              <a:t>Разбор заданий практического тура кабинета </a:t>
            </a:r>
            <a:r>
              <a:rPr lang="ru-RU" sz="2400" b="1" dirty="0" smtClean="0"/>
              <a:t>«Биология </a:t>
            </a:r>
            <a:r>
              <a:rPr lang="ru-RU" sz="2400" b="1" dirty="0"/>
              <a:t>и систематика </a:t>
            </a:r>
            <a:r>
              <a:rPr lang="ru-RU" sz="2400" b="1" dirty="0" smtClean="0"/>
              <a:t>растений» для 9 класса регионального </a:t>
            </a:r>
            <a:r>
              <a:rPr lang="ru-RU" sz="2400" b="1" dirty="0"/>
              <a:t>этапа </a:t>
            </a:r>
            <a:r>
              <a:rPr lang="ru-RU" sz="2400" b="1" dirty="0" smtClean="0"/>
              <a:t>Всероссийской олимпиады школьников по </a:t>
            </a:r>
            <a:r>
              <a:rPr lang="ru-RU" sz="2400" b="1" dirty="0"/>
              <a:t>биологии 2021-2022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59832" y="3694380"/>
            <a:ext cx="62646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Гайсин Никита Олегович,</a:t>
            </a:r>
          </a:p>
          <a:p>
            <a:r>
              <a:rPr lang="ru-RU" sz="1600" dirty="0" smtClean="0">
                <a:solidFill>
                  <a:prstClr val="black"/>
                </a:solidFill>
              </a:rPr>
              <a:t>преподаватель олимпиадной биологии ГАОУДО «Аврора»</a:t>
            </a:r>
          </a:p>
          <a:p>
            <a:r>
              <a:rPr lang="ru-RU" sz="1600" dirty="0" smtClean="0">
                <a:solidFill>
                  <a:prstClr val="black"/>
                </a:solidFill>
              </a:rPr>
              <a:t>выпускник </a:t>
            </a:r>
            <a:r>
              <a:rPr lang="ru-RU" sz="1600" dirty="0" err="1" smtClean="0">
                <a:solidFill>
                  <a:prstClr val="black"/>
                </a:solidFill>
              </a:rPr>
              <a:t>бакалавриата</a:t>
            </a:r>
            <a:r>
              <a:rPr lang="ru-RU" sz="1600" dirty="0" smtClean="0">
                <a:solidFill>
                  <a:prstClr val="black"/>
                </a:solidFill>
              </a:rPr>
              <a:t> и студент</a:t>
            </a:r>
            <a:r>
              <a:rPr lang="en-US" sz="1600" dirty="0" smtClean="0">
                <a:solidFill>
                  <a:prstClr val="black"/>
                </a:solidFill>
              </a:rPr>
              <a:t> I </a:t>
            </a:r>
            <a:r>
              <a:rPr lang="ru-RU" sz="1600" dirty="0" smtClean="0">
                <a:solidFill>
                  <a:prstClr val="black"/>
                </a:solidFill>
              </a:rPr>
              <a:t>курса магистратуры</a:t>
            </a:r>
          </a:p>
          <a:p>
            <a:r>
              <a:rPr lang="ru-RU" sz="1600" dirty="0" smtClean="0">
                <a:solidFill>
                  <a:prstClr val="black"/>
                </a:solidFill>
              </a:rPr>
              <a:t>Биологического факультета МГУ имени М.В. Ломоносова</a:t>
            </a:r>
          </a:p>
          <a:p>
            <a:r>
              <a:rPr lang="ru-RU" sz="1600" dirty="0">
                <a:solidFill>
                  <a:prstClr val="black"/>
                </a:solidFill>
              </a:rPr>
              <a:t>к</a:t>
            </a:r>
            <a:r>
              <a:rPr lang="ru-RU" sz="1600" dirty="0" smtClean="0">
                <a:solidFill>
                  <a:prstClr val="black"/>
                </a:solidFill>
              </a:rPr>
              <a:t>афедры микологии и альгологии,</a:t>
            </a:r>
          </a:p>
          <a:p>
            <a:r>
              <a:rPr lang="ru-RU" sz="1600" dirty="0" smtClean="0">
                <a:solidFill>
                  <a:prstClr val="black"/>
                </a:solidFill>
              </a:rPr>
              <a:t>призёр заключительного этапа Всероссийской олимпиады школьников по биологии 2013 </a:t>
            </a:r>
            <a:r>
              <a:rPr lang="ru-RU" sz="1600" dirty="0">
                <a:solidFill>
                  <a:prstClr val="black"/>
                </a:solidFill>
              </a:rPr>
              <a:t>–2014</a:t>
            </a:r>
            <a:r>
              <a:rPr lang="ru-RU" sz="1600" dirty="0" smtClean="0">
                <a:solidFill>
                  <a:prstClr val="black"/>
                </a:solidFill>
              </a:rPr>
              <a:t>, 2014 </a:t>
            </a:r>
            <a:r>
              <a:rPr lang="ru-RU" sz="1600" dirty="0">
                <a:solidFill>
                  <a:prstClr val="black"/>
                </a:solidFill>
              </a:rPr>
              <a:t>– </a:t>
            </a:r>
            <a:r>
              <a:rPr lang="ru-RU" sz="1600" dirty="0" smtClean="0">
                <a:solidFill>
                  <a:prstClr val="black"/>
                </a:solidFill>
              </a:rPr>
              <a:t>2015, 2015 – 2016 учебных годов,</a:t>
            </a:r>
          </a:p>
          <a:p>
            <a:r>
              <a:rPr lang="ru-RU" sz="1600" dirty="0">
                <a:solidFill>
                  <a:prstClr val="black"/>
                </a:solidFill>
              </a:rPr>
              <a:t>п</a:t>
            </a:r>
            <a:r>
              <a:rPr lang="ru-RU" sz="1600" dirty="0" smtClean="0">
                <a:solidFill>
                  <a:prstClr val="black"/>
                </a:solidFill>
              </a:rPr>
              <a:t>ризёр Универсиады «Ломоносов» по проблемам современной биологии – 2021,</a:t>
            </a:r>
            <a:endParaRPr lang="ru-RU" sz="1600" dirty="0">
              <a:solidFill>
                <a:prstClr val="black"/>
              </a:solidFill>
            </a:endParaRPr>
          </a:p>
          <a:p>
            <a:r>
              <a:rPr lang="ru-RU" sz="1600" dirty="0">
                <a:solidFill>
                  <a:prstClr val="black"/>
                </a:solidFill>
              </a:rPr>
              <a:t>п</a:t>
            </a:r>
            <a:r>
              <a:rPr lang="ru-RU" sz="1600" dirty="0" smtClean="0">
                <a:solidFill>
                  <a:prstClr val="black"/>
                </a:solidFill>
              </a:rPr>
              <a:t>ризёр заключительного этапа четвёртого сезона Всероссийской олимпиады студентов «Я – профессионал» по экологии (2021)</a:t>
            </a:r>
            <a:endParaRPr lang="ru-RU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01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Правильные ответы</a:t>
            </a:r>
            <a:endParaRPr lang="ru-RU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26143"/>
            <a:ext cx="7145462" cy="564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55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Критерии оценивания</a:t>
            </a:r>
            <a:endParaRPr lang="ru-RU" sz="3600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648" y="957848"/>
            <a:ext cx="6610712" cy="5572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55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</a:t>
            </a:r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6256141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5"/>
            <a:ext cx="4824536" cy="332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1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2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37312"/>
            <a:ext cx="8229600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</a:t>
            </a:r>
          </a:p>
        </p:txBody>
      </p:sp>
      <p:pic>
        <p:nvPicPr>
          <p:cNvPr id="2050" name="Picture 2" descr="C:\Users\Дом\Desktop\Жизненный цикл хвоща полевог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810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8" y="1124744"/>
            <a:ext cx="511911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3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4931742" cy="1934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63" y="1628800"/>
            <a:ext cx="5112568" cy="4891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351472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4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72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</a:t>
            </a:r>
            <a:r>
              <a:rPr lang="ru-RU" sz="2400" b="1" dirty="0" smtClean="0"/>
              <a:t> а</a:t>
            </a:r>
            <a:r>
              <a:rPr lang="en-US" sz="2400" b="1" dirty="0" smtClean="0"/>
              <a:t> </a:t>
            </a:r>
            <a:endParaRPr lang="ru-RU" sz="2400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196752"/>
            <a:ext cx="452940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53397"/>
            <a:ext cx="340995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C:\Users\Дом\Desktop\Спорангиофор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53397"/>
            <a:ext cx="374278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5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33256"/>
            <a:ext cx="4945310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" y="1052736"/>
            <a:ext cx="498341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510" y="1052736"/>
            <a:ext cx="3129930" cy="552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6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165304"/>
            <a:ext cx="8229600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г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3"/>
            <a:ext cx="3672408" cy="1910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001162"/>
            <a:ext cx="5812981" cy="316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4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6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91243"/>
            <a:ext cx="8352928" cy="575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7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340768"/>
            <a:ext cx="5073080" cy="380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40550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7</a:t>
            </a:r>
            <a:endParaRPr lang="ru-RU" sz="3600" b="1" dirty="0"/>
          </a:p>
        </p:txBody>
      </p:sp>
      <p:pic>
        <p:nvPicPr>
          <p:cNvPr id="9218" name="Picture 2" descr="C:\Users\Дом\Desktop\Редукция листьев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71546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66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8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165304"/>
            <a:ext cx="8229600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14424"/>
            <a:ext cx="4590112" cy="188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996951"/>
            <a:ext cx="828675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9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165304"/>
            <a:ext cx="8229600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29" y="1124744"/>
            <a:ext cx="4756751" cy="140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54" y="2504462"/>
            <a:ext cx="8451990" cy="3660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9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84151"/>
            <a:ext cx="5760640" cy="551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6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I, </a:t>
            </a:r>
            <a:r>
              <a:rPr lang="ru-RU" sz="3600" b="1" dirty="0" smtClean="0"/>
              <a:t>вопрос 10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/>
              <a:t>а</a:t>
            </a:r>
            <a:endParaRPr lang="ru-RU" sz="2400" b="1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4422557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3182"/>
            <a:ext cx="8136904" cy="351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7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1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б, в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28" y="4149080"/>
            <a:ext cx="84201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28" y="1052736"/>
            <a:ext cx="474295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07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/>
              <a:t>2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б, в, г, д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128713"/>
            <a:ext cx="4730447" cy="1796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846" y="1128713"/>
            <a:ext cx="3476625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05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/>
              <a:t>2</a:t>
            </a:r>
            <a:endParaRPr lang="ru-RU" sz="3600" b="1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028" y="981074"/>
            <a:ext cx="5752164" cy="568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 smtClean="0"/>
              <a:t>3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а, б, в, г, д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85757"/>
            <a:ext cx="3828231" cy="1428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76873"/>
            <a:ext cx="3384376" cy="10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4" y="1185757"/>
            <a:ext cx="4848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8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/>
              <a:t>4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а, б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5" y="1052735"/>
            <a:ext cx="4509161" cy="222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5"/>
            <a:ext cx="3810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1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 smtClean="0"/>
              <a:t>5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а, б, в, г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93" y="1052736"/>
            <a:ext cx="4689264" cy="182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816332"/>
            <a:ext cx="6148660" cy="3344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02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 smtClean="0"/>
              <a:t>5</a:t>
            </a:r>
            <a:endParaRPr lang="ru-RU" sz="3600" b="1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952476"/>
            <a:ext cx="8961437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3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ru-RU" sz="3600" b="1" dirty="0"/>
              <a:t>6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а, б, г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4896544" cy="187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29745"/>
            <a:ext cx="6696205" cy="309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26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 smtClean="0"/>
              <a:t>7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г, д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052736"/>
            <a:ext cx="467251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062" y="1079167"/>
            <a:ext cx="3481387" cy="395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41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 smtClean="0"/>
              <a:t>7</a:t>
            </a:r>
            <a:endParaRPr lang="ru-RU" sz="3600" b="1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01" y="1052736"/>
            <a:ext cx="860221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36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/>
              <a:t>8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а, г, д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4248472" cy="363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57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/>
              <a:t>8</a:t>
            </a:r>
            <a:endParaRPr lang="ru-RU" sz="3600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4" y="1052736"/>
            <a:ext cx="860266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37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9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3296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б, г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36" y="1124744"/>
            <a:ext cx="406717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9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Раздел </a:t>
            </a:r>
            <a:r>
              <a:rPr lang="en-US" sz="3600" b="1" dirty="0" smtClean="0"/>
              <a:t>I</a:t>
            </a:r>
            <a:r>
              <a:rPr lang="en-US" sz="3600" b="1" dirty="0"/>
              <a:t>I</a:t>
            </a:r>
            <a:r>
              <a:rPr lang="en-US" sz="3600" b="1" dirty="0" smtClean="0"/>
              <a:t>, </a:t>
            </a:r>
            <a:r>
              <a:rPr lang="ru-RU" sz="3600" b="1" dirty="0" smtClean="0"/>
              <a:t>вопрос </a:t>
            </a:r>
            <a:r>
              <a:rPr lang="en-US" sz="3600" b="1" dirty="0" smtClean="0"/>
              <a:t>10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32403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 smtClean="0"/>
              <a:t>Эквизетонин</a:t>
            </a:r>
            <a:r>
              <a:rPr lang="ru-RU" sz="2400" dirty="0" smtClean="0"/>
              <a:t> – вещество, принадлежащее к </a:t>
            </a:r>
            <a:r>
              <a:rPr lang="ru-RU" sz="2400" dirty="0"/>
              <a:t>группе сапонинов (</a:t>
            </a:r>
            <a:r>
              <a:rPr lang="ru-RU" sz="2400" dirty="0" smtClean="0"/>
              <a:t>природных соединений </a:t>
            </a:r>
            <a:r>
              <a:rPr lang="ru-RU" sz="2400" dirty="0"/>
              <a:t>растительного или животного происхождения, обладающих </a:t>
            </a:r>
            <a:r>
              <a:rPr lang="ru-RU" sz="2400" dirty="0" smtClean="0"/>
              <a:t>поверхностно-активными свойствами).</a:t>
            </a:r>
          </a:p>
          <a:p>
            <a:pPr marL="0" indent="0">
              <a:buNone/>
            </a:pPr>
            <a:endParaRPr lang="ru-RU" sz="2400" b="1" dirty="0"/>
          </a:p>
          <a:p>
            <a:pPr marL="0" indent="0">
              <a:buNone/>
            </a:pPr>
            <a:r>
              <a:rPr lang="ru-RU" sz="2400" b="1" dirty="0" smtClean="0"/>
              <a:t>Ответ</a:t>
            </a:r>
            <a:r>
              <a:rPr lang="en-US" sz="2400" b="1" dirty="0" smtClean="0"/>
              <a:t>: </a:t>
            </a:r>
            <a:r>
              <a:rPr lang="ru-RU" sz="2400" b="1" dirty="0" smtClean="0"/>
              <a:t>в, г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4114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9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361</Words>
  <Application>Microsoft Office PowerPoint</Application>
  <PresentationFormat>Экран (4:3)</PresentationFormat>
  <Paragraphs>60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Разбор заданий практического тура кабинета «Биология и систематика растений» для 9 класса регионального этапа Всероссийской олимпиады школьников по биологии 2021-2022 </vt:lpstr>
      <vt:lpstr>Правильные ответы</vt:lpstr>
      <vt:lpstr>Критерии оценивания</vt:lpstr>
      <vt:lpstr>Раздел I, вопрос 1</vt:lpstr>
      <vt:lpstr>Раздел I, вопрос 2</vt:lpstr>
      <vt:lpstr>Раздел I, вопрос 3</vt:lpstr>
      <vt:lpstr>Раздел I, вопрос 4</vt:lpstr>
      <vt:lpstr>Раздел I, вопрос 5</vt:lpstr>
      <vt:lpstr>Раздел I, вопрос 6</vt:lpstr>
      <vt:lpstr>Раздел I, вопрос 6</vt:lpstr>
      <vt:lpstr>Раздел I, вопрос 7</vt:lpstr>
      <vt:lpstr>Раздел I, вопрос 7</vt:lpstr>
      <vt:lpstr>Раздел I, вопрос 8</vt:lpstr>
      <vt:lpstr>Раздел I, вопрос 9</vt:lpstr>
      <vt:lpstr>Раздел I, вопрос 9</vt:lpstr>
      <vt:lpstr>Раздел I, вопрос 10</vt:lpstr>
      <vt:lpstr>Раздел II, вопрос 1</vt:lpstr>
      <vt:lpstr>Раздел II, вопрос 2</vt:lpstr>
      <vt:lpstr>Раздел II, вопрос 2</vt:lpstr>
      <vt:lpstr>Раздел II, вопрос 3</vt:lpstr>
      <vt:lpstr>Раздел II, вопрос 4</vt:lpstr>
      <vt:lpstr>Раздел II, вопрос 5</vt:lpstr>
      <vt:lpstr>Раздел II, вопрос 5</vt:lpstr>
      <vt:lpstr>Раздел II, вопрос 6</vt:lpstr>
      <vt:lpstr>Раздел II, вопрос 7</vt:lpstr>
      <vt:lpstr>Раздел II, вопрос 7</vt:lpstr>
      <vt:lpstr>Раздел II, вопрос 8</vt:lpstr>
      <vt:lpstr>Раздел II, вопрос 8</vt:lpstr>
      <vt:lpstr>Раздел II, вопрос 9</vt:lpstr>
      <vt:lpstr>Раздел II, вопрос 10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заданий практического тура кабинета «Морфология и систематика растений» для 9 класса регионального этапа Всероссийской олимпиады школьников по биологии 2021-2022 </dc:title>
  <dc:creator>Дом</dc:creator>
  <cp:lastModifiedBy>Дом</cp:lastModifiedBy>
  <cp:revision>24</cp:revision>
  <dcterms:created xsi:type="dcterms:W3CDTF">2022-01-27T15:40:43Z</dcterms:created>
  <dcterms:modified xsi:type="dcterms:W3CDTF">2022-01-31T08:04:36Z</dcterms:modified>
</cp:coreProperties>
</file>